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3" r:id="rId1"/>
  </p:sldMasterIdLst>
  <p:notesMasterIdLst>
    <p:notesMasterId r:id="rId8"/>
  </p:notesMasterIdLst>
  <p:sldIdLst>
    <p:sldId id="256" r:id="rId2"/>
    <p:sldId id="257" r:id="rId3"/>
    <p:sldId id="260" r:id="rId4"/>
    <p:sldId id="261" r:id="rId5"/>
    <p:sldId id="259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94664F-FED6-4EF4-B258-F219609BD545}" type="datetimeFigureOut">
              <a:rPr lang="nl-NL" smtClean="0"/>
              <a:t>15-11-2017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3FAED-8171-45B9-B6BE-7EB8A7924D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7875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0D803-5C70-4DAF-A508-E015DEB6C396}" type="slidenum">
              <a:rPr lang="nl-NL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2380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197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910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17371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72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4655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016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2660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649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956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99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569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18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976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991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418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025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749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69CC56-31B0-498C-8F6F-7118D569A3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Kwaliteitszorg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964ECB7-65AD-432C-B4A1-F7DC3407AE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4</a:t>
            </a:r>
          </a:p>
        </p:txBody>
      </p:sp>
    </p:spTree>
    <p:extLst>
      <p:ext uri="{BB962C8B-B14F-4D97-AF65-F5344CB8AC3E}">
        <p14:creationId xmlns:p14="http://schemas.microsoft.com/office/powerpoint/2010/main" val="1434988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4BA812-7790-4541-B106-FB1C30E4B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Lesprogramma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2C501A9-8D0C-4712-8F19-FDCE09B65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Behandelen thema 18.4 en 18.5</a:t>
            </a:r>
          </a:p>
          <a:p>
            <a:r>
              <a:rPr lang="nl-NL" dirty="0"/>
              <a:t>Schoolinspectie opdracht uitvoeren</a:t>
            </a:r>
          </a:p>
        </p:txBody>
      </p:sp>
    </p:spTree>
    <p:extLst>
      <p:ext uri="{BB962C8B-B14F-4D97-AF65-F5344CB8AC3E}">
        <p14:creationId xmlns:p14="http://schemas.microsoft.com/office/powerpoint/2010/main" val="853647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0D62AC-83C7-403B-9DD3-50AD459C2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18.4 Eigen rol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9C48B06-670F-4AD6-9C11-56AD2FBB6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Tip 1: Werk methodisch</a:t>
            </a:r>
          </a:p>
          <a:p>
            <a:r>
              <a:rPr lang="nl-NL" dirty="0"/>
              <a:t>Tip 2: Houdt je kennis en vaardigheden bij</a:t>
            </a:r>
          </a:p>
          <a:p>
            <a:r>
              <a:rPr lang="nl-NL" dirty="0"/>
              <a:t>Tip 3: Vraag feedback</a:t>
            </a:r>
          </a:p>
          <a:p>
            <a:r>
              <a:rPr lang="nl-NL" dirty="0"/>
              <a:t>Tip 4: Wees duidelijk naar cliënten</a:t>
            </a:r>
          </a:p>
          <a:p>
            <a:r>
              <a:rPr lang="nl-NL" dirty="0"/>
              <a:t>Tip 5: Check of cliënten tevreden zijn</a:t>
            </a:r>
          </a:p>
          <a:p>
            <a:r>
              <a:rPr lang="nl-NL" dirty="0"/>
              <a:t>Tip 6: stem af met collega’s</a:t>
            </a:r>
          </a:p>
          <a:p>
            <a:r>
              <a:rPr lang="nl-NL" dirty="0"/>
              <a:t>Tip 7: Signaleer en bespreek verbeterpunten</a:t>
            </a:r>
          </a:p>
        </p:txBody>
      </p:sp>
    </p:spTree>
    <p:extLst>
      <p:ext uri="{BB962C8B-B14F-4D97-AF65-F5344CB8AC3E}">
        <p14:creationId xmlns:p14="http://schemas.microsoft.com/office/powerpoint/2010/main" val="3543426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96293A28-E2C6-44C0-8BF4-B301D9A835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840" y="2159331"/>
            <a:ext cx="3760429" cy="3769831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79D55A6E-0234-4E14-8B2A-8C0C4EA8F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nl-NL" dirty="0"/>
              <a:t>18.5 verdieping: PDCA cyclus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88D79C7-6849-455F-B16C-96B0001DE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0323" y="2160589"/>
            <a:ext cx="4410676" cy="376857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nl-NL" sz="1300"/>
              <a:t>Een instrument dat helpt bij de systematische kwaliteitszorg is de PDCA-cyclus van William </a:t>
            </a:r>
            <a:r>
              <a:rPr lang="nl-NL" sz="1300" err="1"/>
              <a:t>Deming</a:t>
            </a:r>
            <a:r>
              <a:rPr lang="nl-NL" sz="1300"/>
              <a:t>.</a:t>
            </a:r>
          </a:p>
          <a:p>
            <a:pPr marL="0" indent="0">
              <a:lnSpc>
                <a:spcPct val="90000"/>
              </a:lnSpc>
              <a:buNone/>
            </a:pPr>
            <a:endParaRPr lang="nl-NL" sz="1300"/>
          </a:p>
          <a:p>
            <a:pPr>
              <a:lnSpc>
                <a:spcPct val="90000"/>
              </a:lnSpc>
            </a:pPr>
            <a:r>
              <a:rPr lang="nl-NL" sz="1300"/>
              <a:t>Plan: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nl-NL" sz="1300"/>
              <a:t>In deze fase maak je een plan om een verbeterpunt aan te pakken. Het plan is zo concreet mogelijk</a:t>
            </a:r>
          </a:p>
          <a:p>
            <a:pPr>
              <a:lnSpc>
                <a:spcPct val="90000"/>
              </a:lnSpc>
            </a:pPr>
            <a:r>
              <a:rPr lang="nl-NL" sz="1300"/>
              <a:t>Do: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nl-NL" sz="1300"/>
              <a:t>Je voert het plan uit</a:t>
            </a:r>
          </a:p>
          <a:p>
            <a:pPr>
              <a:lnSpc>
                <a:spcPct val="90000"/>
              </a:lnSpc>
            </a:pPr>
            <a:r>
              <a:rPr lang="nl-NL" sz="1300"/>
              <a:t>Check: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nl-NL" sz="1300"/>
              <a:t>Je evalueert of de verbetering het effect heeft dat je wilt. Zo niet bijstellen.</a:t>
            </a:r>
          </a:p>
          <a:p>
            <a:pPr>
              <a:lnSpc>
                <a:spcPct val="90000"/>
              </a:lnSpc>
            </a:pPr>
            <a:r>
              <a:rPr lang="nl-NL" sz="1300"/>
              <a:t>Act: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nl-NL" sz="1300"/>
              <a:t>Je voert nu het bijgestelde plan uit</a:t>
            </a:r>
          </a:p>
        </p:txBody>
      </p:sp>
    </p:spTree>
    <p:extLst>
      <p:ext uri="{BB962C8B-B14F-4D97-AF65-F5344CB8AC3E}">
        <p14:creationId xmlns:p14="http://schemas.microsoft.com/office/powerpoint/2010/main" val="2769770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Opdracht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287198"/>
            <a:ext cx="8596668" cy="38807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000" b="1" dirty="0">
                <a:solidFill>
                  <a:schemeClr val="accent1">
                    <a:lumMod val="75000"/>
                  </a:schemeClr>
                </a:solidFill>
              </a:rPr>
              <a:t>Onderzoek jouw school </a:t>
            </a:r>
            <a:endParaRPr lang="nl-NL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nl-NL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Zie opdracht </a:t>
            </a:r>
            <a:r>
              <a:rPr lang="nl-NL"/>
              <a:t>wiki lesweek 4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6565" y="3009050"/>
            <a:ext cx="7014561" cy="210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559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  <p:extLst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Nabespreken opdracht school inspectie</a:t>
            </a:r>
            <a:br>
              <a:rPr lang="nl-NL">
                <a:solidFill>
                  <a:schemeClr val="tx1"/>
                </a:solidFill>
                <a:latin typeface="+mj-ea"/>
                <a:cs typeface="+mj-ea"/>
              </a:rPr>
            </a:b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  <p:extLst/>
          </p:nvPr>
        </p:nvSpPr>
        <p:spPr>
          <a:xfrm>
            <a:off x="677334" y="2160589"/>
            <a:ext cx="8596668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l-NL"/>
              <a:t>Vragen per groepje</a:t>
            </a:r>
          </a:p>
          <a:p>
            <a:pPr>
              <a:buChar char="•"/>
            </a:pPr>
            <a:endParaRPr lang="nl-NL"/>
          </a:p>
          <a:p>
            <a:pPr>
              <a:buChar char="•"/>
            </a:pPr>
            <a:r>
              <a:rPr lang="nl-NL"/>
              <a:t>Welke voorzieningen hebben jullie geïnspecteerd?</a:t>
            </a:r>
            <a:endParaRPr lang="nl-NL">
              <a:solidFill>
                <a:schemeClr val="tx1"/>
              </a:solidFill>
            </a:endParaRPr>
          </a:p>
          <a:p>
            <a:pPr>
              <a:buChar char="•"/>
            </a:pPr>
            <a:r>
              <a:rPr lang="nl-NL"/>
              <a:t>Hoe hebben jullie de voorzieningen beoordeeld? Welke criteria?</a:t>
            </a:r>
          </a:p>
          <a:p>
            <a:pPr>
              <a:buChar char="•"/>
            </a:pPr>
            <a:r>
              <a:rPr lang="nl-NL"/>
              <a:t>Was iedereen in het groepje het eens met de beoordeling?</a:t>
            </a:r>
          </a:p>
          <a:p>
            <a:pPr>
              <a:buChar char="•"/>
            </a:pPr>
            <a:r>
              <a:rPr lang="nl-NL"/>
              <a:t>Hoe worden zorginstellingen geïnspecteerd volgens jullie?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2145848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</TotalTime>
  <Words>157</Words>
  <Application>Microsoft Office PowerPoint</Application>
  <PresentationFormat>Breedbeeld</PresentationFormat>
  <Paragraphs>43</Paragraphs>
  <Slides>6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Trebuchet MS</vt:lpstr>
      <vt:lpstr>Wingdings 3</vt:lpstr>
      <vt:lpstr>Facet</vt:lpstr>
      <vt:lpstr>Kwaliteitszorg </vt:lpstr>
      <vt:lpstr>Lesprogramma</vt:lpstr>
      <vt:lpstr>18.4 Eigen rol</vt:lpstr>
      <vt:lpstr>18.5 verdieping: PDCA cyclus</vt:lpstr>
      <vt:lpstr>Opdracht</vt:lpstr>
      <vt:lpstr>Nabespreken opdracht school inspectie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Kwaliteitszorg</dc:title>
  <dc:creator>Denise Dobber</dc:creator>
  <cp:lastModifiedBy>Denise Dobber</cp:lastModifiedBy>
  <cp:revision>4</cp:revision>
  <dcterms:created xsi:type="dcterms:W3CDTF">2017-11-15T13:09:42Z</dcterms:created>
  <dcterms:modified xsi:type="dcterms:W3CDTF">2017-11-15T14:49:31Z</dcterms:modified>
</cp:coreProperties>
</file>